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9" r:id="rId3"/>
    <p:sldId id="258" r:id="rId4"/>
    <p:sldId id="261" r:id="rId5"/>
    <p:sldId id="264" r:id="rId6"/>
    <p:sldId id="263" r:id="rId7"/>
    <p:sldId id="260" r:id="rId8"/>
    <p:sldId id="262" r:id="rId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7626282-83BE-4B14-AA1D-E9A716F8FEB8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3FCBA3-AE69-44D9-84A9-153F3F9E2987}" type="datetime1">
              <a:rPr lang="it-IT" smtClean="0"/>
              <a:t>06/09/2023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"/>
              <a:t>Fare clic per modificare gli stili del testo dello schema</a:t>
            </a:r>
            <a:endParaRPr lang="en-US"/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7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en-US" dirty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2AEA12-A884-495F-8D96-E2791E451670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574AD5-D417-4FAA-8969-2C3D2D990862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234F22-96F1-43C5-9A84-5011A5FFAE38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5069C4-336E-40F0-85A2-25D6F0A25D32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76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1B965-D21F-4083-9FDC-4C0868AFCE6A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263AC-6BFA-4530-A45D-98F6CD76B995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9" name="Segnaposto piè di pagina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5EEB9B-9A76-4838-83B5-EFB83BC3FC95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11" name="Segnaposto piè di pagina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Segnaposto numero diapositiva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it" dirty="0"/>
              <a:t>Fare clic per modificare lo stile del titolo</a:t>
            </a:r>
            <a:endParaRPr lang="en-US" dirty="0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788151-CB43-4FD7-A3FA-96D82E7273D6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84158B-E18A-4760-AF0B-F8E1F54F95E6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" dirty="0"/>
              <a:t>Fare clic per modificare gli stili del 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F4D0FD0-762A-4E00-B40D-E1022DE9149C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14666673-06EC-44D2-AEC3-E4C57BDDC5B7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" dirty="0"/>
              <a:t>Fare clic per modificare lo stile del titolo dello schema</a:t>
            </a:r>
            <a:endParaRPr lang="en-US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it"/>
              <a:t>Fare clic per modificare gli stili del testo dello schema</a:t>
            </a:r>
          </a:p>
          <a:p>
            <a:pPr lvl="1" rtl="0"/>
            <a:r>
              <a:rPr lang="it"/>
              <a:t>Secondo livello</a:t>
            </a:r>
          </a:p>
          <a:p>
            <a:pPr lvl="2" rtl="0"/>
            <a:r>
              <a:rPr lang="it"/>
              <a:t>Terzo livello</a:t>
            </a:r>
          </a:p>
          <a:p>
            <a:pPr lvl="3" rtl="0"/>
            <a:r>
              <a:rPr lang="it"/>
              <a:t>Quarto livello</a:t>
            </a:r>
          </a:p>
          <a:p>
            <a:pPr lvl="4" rtl="0"/>
            <a:r>
              <a:rPr lang="it"/>
              <a:t>Quinto livello</a:t>
            </a:r>
            <a:endParaRPr lang="en-US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F117DD88-DA0B-42BB-B7E2-325641850C3A}" type="datetime1">
              <a:rPr lang="it-IT" smtClean="0"/>
              <a:t>06/09/2023</a:t>
            </a:fld>
            <a:endParaRPr lang="en-US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tango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5" name="Immagine 4" descr="Uomo che corre su un marciapiede vicino a uno specchio d'acqua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665198" y="-985864"/>
            <a:ext cx="11765796" cy="784386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it" sz="9600" dirty="0"/>
              <a:t>JUSTRUN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it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 PER IL TRACCIAMENTO DELLA CORSA</a:t>
            </a: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783D6-7341-499D-D5EC-89685D850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FUNZIONALITÀ</a:t>
            </a:r>
            <a:endParaRPr lang="it-IT" sz="6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EE5A11-401F-B080-BA8D-1C6C6233D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79" y="2120901"/>
            <a:ext cx="10058399" cy="953994"/>
          </a:xfrm>
        </p:spPr>
        <p:txBody>
          <a:bodyPr>
            <a:normAutofit/>
          </a:bodyPr>
          <a:lstStyle/>
          <a:p>
            <a:pPr marL="0" indent="0" algn="ctr" fontAlgn="base">
              <a:buNone/>
            </a:pPr>
            <a:r>
              <a:rPr lang="it-IT" sz="2400" b="1" i="0" dirty="0" err="1">
                <a:solidFill>
                  <a:schemeClr val="tx1"/>
                </a:solidFill>
                <a:effectLst/>
              </a:rPr>
              <a:t>JustRun</a:t>
            </a:r>
            <a:r>
              <a:rPr lang="it-IT" sz="2400" b="0" i="0" dirty="0">
                <a:solidFill>
                  <a:schemeClr val="tx1"/>
                </a:solidFill>
                <a:effectLst/>
              </a:rPr>
              <a:t> è un'applicazione Android che permette di registrare attività di corsa attraverso il tracking da GPS. Le attività che si possono svolgere sono:</a:t>
            </a:r>
          </a:p>
          <a:p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53DB6635-C494-AC86-1EF7-6E4952A3A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3429000"/>
            <a:ext cx="4236720" cy="1958788"/>
          </a:xfrm>
        </p:spPr>
        <p:txBody>
          <a:bodyPr>
            <a:normAutofit/>
          </a:bodyPr>
          <a:lstStyle/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b="0" i="0" dirty="0">
                <a:solidFill>
                  <a:schemeClr val="tx1"/>
                </a:solidFill>
                <a:effectLst/>
              </a:rPr>
              <a:t>Iniziare una nuova corsa</a:t>
            </a:r>
            <a:endParaRPr lang="it-IT" sz="1800" i="0" dirty="0">
              <a:solidFill>
                <a:schemeClr val="tx1"/>
              </a:solidFill>
              <a:effectLst/>
            </a:endParaRPr>
          </a:p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i="0" dirty="0">
                <a:solidFill>
                  <a:schemeClr val="tx1"/>
                </a:solidFill>
                <a:effectLst/>
              </a:rPr>
              <a:t>Visualizzare nella Home tutte le corse svolte</a:t>
            </a:r>
          </a:p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i="0" dirty="0">
                <a:solidFill>
                  <a:schemeClr val="tx1"/>
                </a:solidFill>
                <a:effectLst/>
              </a:rPr>
              <a:t>Filtrare le attività (corse) in base ai preferiti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A9B3B5-E0A1-D66E-B982-FB666FCE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US" sz="1400" dirty="0"/>
              <a:t>JUSTRUN</a:t>
            </a:r>
            <a:endParaRPr lang="en-US" dirty="0"/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3D58DA06-9F26-49BE-83B0-447BA0CBE6F2}"/>
              </a:ext>
            </a:extLst>
          </p:cNvPr>
          <p:cNvSpPr txBox="1">
            <a:spLocks/>
          </p:cNvSpPr>
          <p:nvPr/>
        </p:nvSpPr>
        <p:spPr>
          <a:xfrm>
            <a:off x="5441576" y="3428999"/>
            <a:ext cx="5714102" cy="20484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i="0" dirty="0">
                <a:solidFill>
                  <a:schemeClr val="tx1"/>
                </a:solidFill>
                <a:effectLst/>
              </a:rPr>
              <a:t>Visualizzare i dettagli di una singola corsa: Tempo, Distanza, Passo, ecc.</a:t>
            </a:r>
          </a:p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i="0" dirty="0">
                <a:solidFill>
                  <a:schemeClr val="tx1"/>
                </a:solidFill>
                <a:effectLst/>
              </a:rPr>
              <a:t>Visualizzare il proprio profilo e poter cambiare immagine profilo</a:t>
            </a:r>
          </a:p>
          <a:p>
            <a:pPr algn="ctr" fontAlgn="base">
              <a:buFont typeface="Wingdings" panose="05000000000000000000" pitchFamily="2" charset="2"/>
              <a:buChar char="Ø"/>
            </a:pPr>
            <a:r>
              <a:rPr lang="it-IT" sz="1800" i="0" dirty="0">
                <a:solidFill>
                  <a:schemeClr val="tx1"/>
                </a:solidFill>
                <a:effectLst/>
              </a:rPr>
              <a:t>Pianificare una nuova corsa attraverso Google </a:t>
            </a:r>
            <a:r>
              <a:rPr lang="it-IT" sz="1800" i="0" dirty="0" err="1">
                <a:solidFill>
                  <a:schemeClr val="tx1"/>
                </a:solidFill>
                <a:effectLst/>
              </a:rPr>
              <a:t>Calendar</a:t>
            </a:r>
            <a:endParaRPr lang="it-IT" sz="1800" i="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36427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A2F4787D-6C81-1D63-2065-93A80CD82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" y="-1"/>
            <a:ext cx="12191985" cy="4975413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 err="1"/>
              <a:t>Material</a:t>
            </a:r>
            <a:r>
              <a:rPr lang="it-IT" b="1" dirty="0"/>
              <a:t> design</a:t>
            </a:r>
            <a:r>
              <a:rPr lang="it-IT" dirty="0"/>
              <a:t>: per la grafica dell'applicazione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/>
              <a:t>Room</a:t>
            </a:r>
            <a:r>
              <a:rPr lang="it-IT" dirty="0"/>
              <a:t>: per la creazione e la gestione del database in locale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 err="1"/>
              <a:t>Datastore</a:t>
            </a:r>
            <a:r>
              <a:rPr lang="it-IT" dirty="0"/>
              <a:t>: per salvare le impostazioni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/>
              <a:t>Camera</a:t>
            </a:r>
            <a:r>
              <a:rPr lang="it-IT" dirty="0"/>
              <a:t>: utilizzo della camera per l'inserimento della foto profilo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 err="1"/>
              <a:t>GoogleMaps</a:t>
            </a:r>
            <a:r>
              <a:rPr lang="it-IT" dirty="0"/>
              <a:t>: per la localizzazione e il tracking su mappa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it-IT" b="1" dirty="0"/>
              <a:t>Sensori</a:t>
            </a:r>
            <a:r>
              <a:rPr lang="it-IT" dirty="0"/>
              <a:t> </a:t>
            </a:r>
            <a:r>
              <a:rPr lang="it-IT" b="1" dirty="0"/>
              <a:t>biometrici</a:t>
            </a:r>
            <a:r>
              <a:rPr lang="it-IT" dirty="0"/>
              <a:t>: per il rilevamento dei passi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631" y="5257776"/>
            <a:ext cx="10113645" cy="1189062"/>
          </a:xfrm>
        </p:spPr>
        <p:txBody>
          <a:bodyPr rtlCol="0" anchor="t">
            <a:normAutofit/>
          </a:bodyPr>
          <a:lstStyle/>
          <a:p>
            <a:pPr lvl="0" rtl="0"/>
            <a:r>
              <a:rPr kumimoji="0" lang="en-US" sz="6000" b="0" i="0" u="none" strike="noStrike" kern="1200" cap="none" spc="-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F0302020204030204"/>
                <a:ea typeface="+mj-ea"/>
                <a:cs typeface="+mj-cs"/>
              </a:rPr>
              <a:t>TECNOLOGIE</a:t>
            </a:r>
            <a:endParaRPr lang="it" sz="6000" i="1" dirty="0">
              <a:solidFill>
                <a:schemeClr val="bg1"/>
              </a:solidFill>
            </a:endParaRPr>
          </a:p>
        </p:txBody>
      </p:sp>
      <p:sp>
        <p:nvSpPr>
          <p:cNvPr id="56" name="Date Placeholder 4">
            <a:extLst>
              <a:ext uri="{FF2B5EF4-FFF2-40B4-BE49-F238E27FC236}">
                <a16:creationId xmlns:a16="http://schemas.microsoft.com/office/drawing/2014/main" id="{4D1FED31-7788-95B1-AA94-7D1155F0D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spcAft>
                <a:spcPts val="600"/>
              </a:spcAft>
            </a:pPr>
            <a:r>
              <a:rPr lang="it-IT" sz="1400" dirty="0"/>
              <a:t>JUSTRUN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6298C8-0811-6493-C9A2-0971FE79B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81861"/>
            <a:ext cx="2886306" cy="2093975"/>
          </a:xfrm>
        </p:spPr>
        <p:txBody>
          <a:bodyPr>
            <a:normAutofit/>
          </a:bodyPr>
          <a:lstStyle/>
          <a:p>
            <a:r>
              <a:rPr lang="en-US" dirty="0"/>
              <a:t>MOCKUPS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9AFBF9-0E7D-C5FB-5674-6ED4EE5072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189106" y="6397625"/>
            <a:ext cx="3517568" cy="365125"/>
          </a:xfrm>
        </p:spPr>
        <p:txBody>
          <a:bodyPr/>
          <a:lstStyle/>
          <a:p>
            <a:pPr rtl="0"/>
            <a:r>
              <a:rPr lang="it-IT" sz="1400" dirty="0"/>
              <a:t>JUSTRUN</a:t>
            </a:r>
            <a:endParaRPr lang="en-US" sz="1400" dirty="0"/>
          </a:p>
        </p:txBody>
      </p:sp>
      <p:pic>
        <p:nvPicPr>
          <p:cNvPr id="10" name="Segnaposto contenuto 9" descr="Immagine che contiene testo, schermata, numero, smartphone&#10;&#10;Descrizione generata automaticamente">
            <a:extLst>
              <a:ext uri="{FF2B5EF4-FFF2-40B4-BE49-F238E27FC236}">
                <a16:creationId xmlns:a16="http://schemas.microsoft.com/office/drawing/2014/main" id="{3F47067B-1963-B89D-62D3-53D954733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44"/>
          <a:stretch/>
        </p:blipFill>
        <p:spPr>
          <a:xfrm>
            <a:off x="2580179" y="0"/>
            <a:ext cx="3253308" cy="6858000"/>
          </a:xfrm>
        </p:spPr>
      </p:pic>
      <p:pic>
        <p:nvPicPr>
          <p:cNvPr id="13" name="Immagine 12" descr="Immagine che contiene testo, schermata, Dispositivo mobile, Cellulare&#10;&#10;Descrizione generata automaticamente">
            <a:extLst>
              <a:ext uri="{FF2B5EF4-FFF2-40B4-BE49-F238E27FC236}">
                <a16:creationId xmlns:a16="http://schemas.microsoft.com/office/drawing/2014/main" id="{DE94A838-42EA-C414-8B51-D2DEE3EFC4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" r="4849"/>
          <a:stretch/>
        </p:blipFill>
        <p:spPr>
          <a:xfrm>
            <a:off x="5772470" y="0"/>
            <a:ext cx="3253308" cy="6858000"/>
          </a:xfrm>
          <a:prstGeom prst="rect">
            <a:avLst/>
          </a:prstGeom>
        </p:spPr>
      </p:pic>
      <p:pic>
        <p:nvPicPr>
          <p:cNvPr id="15" name="Immagine 14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2227B30-9612-4F45-B003-25ECCD9323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" r="4849"/>
          <a:stretch/>
        </p:blipFill>
        <p:spPr>
          <a:xfrm>
            <a:off x="8964761" y="0"/>
            <a:ext cx="32533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66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6298C8-0811-6493-C9A2-0971FE79B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81861"/>
            <a:ext cx="2886306" cy="2093975"/>
          </a:xfrm>
        </p:spPr>
        <p:txBody>
          <a:bodyPr>
            <a:normAutofit/>
          </a:bodyPr>
          <a:lstStyle/>
          <a:p>
            <a:r>
              <a:rPr lang="en-US" dirty="0"/>
              <a:t>MOCKUPS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9AFBF9-0E7D-C5FB-5674-6ED4EE5072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189106" y="6397625"/>
            <a:ext cx="3517568" cy="365125"/>
          </a:xfrm>
        </p:spPr>
        <p:txBody>
          <a:bodyPr/>
          <a:lstStyle/>
          <a:p>
            <a:pPr rtl="0"/>
            <a:r>
              <a:rPr lang="it-IT" sz="1400" dirty="0"/>
              <a:t>JUSTRUN</a:t>
            </a:r>
            <a:endParaRPr lang="en-US" sz="1400" dirty="0"/>
          </a:p>
        </p:txBody>
      </p:sp>
      <p:pic>
        <p:nvPicPr>
          <p:cNvPr id="7" name="Segnaposto contenuto 6" descr="Immagine che contiene testo, schermata, Rettangolo, Carattere&#10;&#10;Descrizione generata automaticamente">
            <a:extLst>
              <a:ext uri="{FF2B5EF4-FFF2-40B4-BE49-F238E27FC236}">
                <a16:creationId xmlns:a16="http://schemas.microsoft.com/office/drawing/2014/main" id="{2BCEFA0E-8AA7-23EF-9DB5-555C9E63B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0" r="5379"/>
          <a:stretch/>
        </p:blipFill>
        <p:spPr>
          <a:xfrm>
            <a:off x="5825393" y="0"/>
            <a:ext cx="3209731" cy="6858000"/>
          </a:xfrm>
        </p:spPr>
      </p:pic>
      <p:pic>
        <p:nvPicPr>
          <p:cNvPr id="9" name="Immagine 8" descr="Immagine che contiene testo, schermata, linea, numero&#10;&#10;Descrizione generata automaticamente">
            <a:extLst>
              <a:ext uri="{FF2B5EF4-FFF2-40B4-BE49-F238E27FC236}">
                <a16:creationId xmlns:a16="http://schemas.microsoft.com/office/drawing/2014/main" id="{9C617B38-38B7-9A8F-E398-5A8775F177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" r="5323"/>
          <a:stretch/>
        </p:blipFill>
        <p:spPr>
          <a:xfrm>
            <a:off x="9035124" y="0"/>
            <a:ext cx="3209731" cy="6858000"/>
          </a:xfrm>
          <a:prstGeom prst="rect">
            <a:avLst/>
          </a:prstGeom>
        </p:spPr>
      </p:pic>
      <p:pic>
        <p:nvPicPr>
          <p:cNvPr id="12" name="Immagine 11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D9DEA7AC-2F34-00E8-B4E9-9ECBCAC150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" r="4333"/>
          <a:stretch/>
        </p:blipFill>
        <p:spPr>
          <a:xfrm>
            <a:off x="2550348" y="0"/>
            <a:ext cx="32750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46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6298C8-0811-6493-C9A2-0971FE79B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82" y="779020"/>
            <a:ext cx="3517567" cy="2093975"/>
          </a:xfrm>
        </p:spPr>
        <p:txBody>
          <a:bodyPr>
            <a:normAutofit/>
          </a:bodyPr>
          <a:lstStyle/>
          <a:p>
            <a:r>
              <a:rPr lang="en-US" sz="6000" dirty="0"/>
              <a:t>HOME</a:t>
            </a:r>
            <a:endParaRPr lang="it-IT" sz="600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9AFBF9-0E7D-C5FB-5674-6ED4EE5072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dt" sz="half" idx="10"/>
          </p:nvPr>
        </p:nvSpPr>
        <p:spPr>
          <a:xfrm>
            <a:off x="189106" y="6397625"/>
            <a:ext cx="3517568" cy="365125"/>
          </a:xfrm>
        </p:spPr>
        <p:txBody>
          <a:bodyPr/>
          <a:lstStyle/>
          <a:p>
            <a:pPr rtl="0"/>
            <a:r>
              <a:rPr lang="it-IT" sz="1400" dirty="0"/>
              <a:t>JUSTRUN</a:t>
            </a:r>
            <a:endParaRPr lang="en-US" sz="1400" dirty="0"/>
          </a:p>
        </p:txBody>
      </p:sp>
      <p:pic>
        <p:nvPicPr>
          <p:cNvPr id="11" name="Immagine 10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F78DA568-9D5A-DCC8-142A-B26627CF4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0"/>
            <a:ext cx="3086100" cy="6858000"/>
          </a:xfrm>
          <a:prstGeom prst="rect">
            <a:avLst/>
          </a:prstGeom>
        </p:spPr>
      </p:pic>
      <p:pic>
        <p:nvPicPr>
          <p:cNvPr id="7" name="Segnaposto contenuto 6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0A77F4E6-333F-6EC1-5323-9FB0DC913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0"/>
            <a:ext cx="3086100" cy="6858002"/>
          </a:xfrm>
        </p:spPr>
      </p:pic>
      <p:pic>
        <p:nvPicPr>
          <p:cNvPr id="4" name="Immagine 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A6D7AAB2-0A7C-FC7D-3432-70C5173534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42"/>
          <a:stretch/>
        </p:blipFill>
        <p:spPr>
          <a:xfrm>
            <a:off x="9105900" y="0"/>
            <a:ext cx="3086100" cy="697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71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1A29EE-79A2-628A-405E-3C36CFDA6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48" y="719840"/>
            <a:ext cx="3691802" cy="2093975"/>
          </a:xfrm>
        </p:spPr>
        <p:txBody>
          <a:bodyPr>
            <a:normAutofit/>
          </a:bodyPr>
          <a:lstStyle/>
          <a:p>
            <a:r>
              <a:rPr lang="en-US" sz="2400" dirty="0"/>
              <a:t>PROFILO, REGISTRAZIONE</a:t>
            </a:r>
            <a:br>
              <a:rPr lang="en-US" sz="2400" dirty="0"/>
            </a:br>
            <a:r>
              <a:rPr lang="en-US" sz="2400" dirty="0"/>
              <a:t>E LOGIN</a:t>
            </a:r>
            <a:endParaRPr lang="it-IT" sz="2400" dirty="0"/>
          </a:p>
        </p:txBody>
      </p:sp>
      <p:pic>
        <p:nvPicPr>
          <p:cNvPr id="7" name="Segnaposto contenuto 6" descr="Immagine che contiene testo, schermata, Pagina Web&#10;&#10;Descrizione generata automaticamente">
            <a:extLst>
              <a:ext uri="{FF2B5EF4-FFF2-40B4-BE49-F238E27FC236}">
                <a16:creationId xmlns:a16="http://schemas.microsoft.com/office/drawing/2014/main" id="{647D101F-669C-B277-E022-8D48BDAE4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216" y="0"/>
            <a:ext cx="3086099" cy="6858000"/>
          </a:xfrm>
        </p:spPr>
      </p:pic>
      <p:pic>
        <p:nvPicPr>
          <p:cNvPr id="19" name="Immagine 18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23ED499B-0CF1-9EA6-7ADD-1840EF78E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00" y="0"/>
            <a:ext cx="3086100" cy="6858000"/>
          </a:xfrm>
          <a:prstGeom prst="rect">
            <a:avLst/>
          </a:prstGeom>
        </p:spPr>
      </p:pic>
      <p:pic>
        <p:nvPicPr>
          <p:cNvPr id="21" name="Immagine 20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2A9B968-7375-3081-3892-F171A18247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866" y="0"/>
            <a:ext cx="3086100" cy="6858000"/>
          </a:xfrm>
          <a:prstGeom prst="rect">
            <a:avLst/>
          </a:prstGeom>
        </p:spPr>
      </p:pic>
      <p:sp>
        <p:nvSpPr>
          <p:cNvPr id="24" name="Segnaposto data 4">
            <a:extLst>
              <a:ext uri="{FF2B5EF4-FFF2-40B4-BE49-F238E27FC236}">
                <a16:creationId xmlns:a16="http://schemas.microsoft.com/office/drawing/2014/main" id="{B1851FF0-8CA0-F81F-ACD5-2412CFA3EB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9106" y="6397625"/>
            <a:ext cx="3517568" cy="365125"/>
          </a:xfrm>
        </p:spPr>
        <p:txBody>
          <a:bodyPr/>
          <a:lstStyle/>
          <a:p>
            <a:pPr rtl="0"/>
            <a:r>
              <a:rPr lang="it-IT" sz="1400" dirty="0"/>
              <a:t>JUSTRUN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06205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9601E1-27A0-97DD-6E7B-AEE1208C5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Immagine 5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3DF6B632-FCD5-05A4-4C29-08AB5224A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-23177"/>
            <a:ext cx="3086100" cy="6858000"/>
          </a:xfrm>
          <a:prstGeom prst="rect">
            <a:avLst/>
          </a:prstGeom>
        </p:spPr>
      </p:pic>
      <p:pic>
        <p:nvPicPr>
          <p:cNvPr id="7" name="Immagine 6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D33897A9-2284-DD92-3CA3-4DC926F5B8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460" y="-23177"/>
            <a:ext cx="3119639" cy="6932532"/>
          </a:xfrm>
          <a:prstGeom prst="rect">
            <a:avLst/>
          </a:prstGeom>
        </p:spPr>
      </p:pic>
      <p:pic>
        <p:nvPicPr>
          <p:cNvPr id="8" name="Immagine 7" descr="Immagine che contiene testo, mappa, schermata, software&#10;&#10;Descrizione generata automaticamente">
            <a:extLst>
              <a:ext uri="{FF2B5EF4-FFF2-40B4-BE49-F238E27FC236}">
                <a16:creationId xmlns:a16="http://schemas.microsoft.com/office/drawing/2014/main" id="{1997D69C-F6B6-71BD-14C4-22F9BF8270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470" y="0"/>
            <a:ext cx="3096530" cy="688117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2F60BBC-CDB4-C4BF-4FCA-1AAFDEC01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1985"/>
            <a:ext cx="3353435" cy="2093975"/>
          </a:xfrm>
        </p:spPr>
        <p:txBody>
          <a:bodyPr>
            <a:normAutofit/>
          </a:bodyPr>
          <a:lstStyle/>
          <a:p>
            <a:r>
              <a:rPr lang="en-US" sz="2800" dirty="0"/>
              <a:t>TRACCIAMENTO DELLA CORSA</a:t>
            </a:r>
            <a:endParaRPr lang="it-IT" sz="2800" dirty="0"/>
          </a:p>
        </p:txBody>
      </p:sp>
      <p:sp>
        <p:nvSpPr>
          <p:cNvPr id="9" name="Segnaposto data 4">
            <a:extLst>
              <a:ext uri="{FF2B5EF4-FFF2-40B4-BE49-F238E27FC236}">
                <a16:creationId xmlns:a16="http://schemas.microsoft.com/office/drawing/2014/main" id="{64947FB9-ED2E-CD10-699D-8F042898AC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89106" y="6397625"/>
            <a:ext cx="3517568" cy="365125"/>
          </a:xfrm>
        </p:spPr>
        <p:txBody>
          <a:bodyPr/>
          <a:lstStyle/>
          <a:p>
            <a:pPr rtl="0"/>
            <a:r>
              <a:rPr lang="it-IT" sz="1400" dirty="0"/>
              <a:t>JUSTRUN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7049543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a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60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{D7556E7B-FFE6-4FEC-87D2-4F55357E57CD}tf56160789_win32</Template>
  <TotalTime>78</TotalTime>
  <Words>159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Bookman Old Style</vt:lpstr>
      <vt:lpstr>Calibri</vt:lpstr>
      <vt:lpstr>Franklin Gothic Book</vt:lpstr>
      <vt:lpstr>Wingdings</vt:lpstr>
      <vt:lpstr>Personalizzata</vt:lpstr>
      <vt:lpstr>JUSTRUN</vt:lpstr>
      <vt:lpstr>FUNZIONALITÀ</vt:lpstr>
      <vt:lpstr>TECNOLOGIE</vt:lpstr>
      <vt:lpstr>MOCKUPS</vt:lpstr>
      <vt:lpstr>MOCKUPS</vt:lpstr>
      <vt:lpstr>HOME</vt:lpstr>
      <vt:lpstr>PROFILO, REGISTRAZIONE E LOGIN</vt:lpstr>
      <vt:lpstr>TRACCIAMENTO DELLA CORSA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JUSTRUN</dc:title>
  <dc:creator>Francesco Carlucci - francesco.carlucci6@studio.unibo.it</dc:creator>
  <cp:lastModifiedBy>Marco</cp:lastModifiedBy>
  <cp:revision>6</cp:revision>
  <dcterms:created xsi:type="dcterms:W3CDTF">2023-09-06T17:43:54Z</dcterms:created>
  <dcterms:modified xsi:type="dcterms:W3CDTF">2023-09-06T19:05:02Z</dcterms:modified>
</cp:coreProperties>
</file>

<file path=docProps/thumbnail.jpeg>
</file>